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/>
    <p:restoredTop sz="94756"/>
  </p:normalViewPr>
  <p:slideViewPr>
    <p:cSldViewPr snapToGrid="0">
      <p:cViewPr varScale="1">
        <p:scale>
          <a:sx n="80" d="100"/>
          <a:sy n="80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0FC8-5748-ACCC-645C-136E381A3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683AE-B4D9-0EBE-9B8D-74426EE32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F0C9-A632-9D3A-ADA9-F41B09E7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5870-A41C-34F5-0DDC-9849B38F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1162-0C20-7734-B020-E26623C1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FBEA-8F1B-18CA-05D7-CB34B4B3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9C74B-7F01-3870-E7FB-06645392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EAD1-A1D1-2D61-4F28-A5A33AD2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A018-E7DE-0F82-C9C7-37A05688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6FEA-4941-7503-9257-6943FAC2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DAF0E-175F-09C6-81D4-9F99D7B4C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3B8EB-5BE3-9926-63A7-49B299B1B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02E0-15B1-D7B0-5406-D208483B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C99AE-182F-7998-7524-29D52935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B3E17-0B5B-BB36-7800-8F7879F4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5437-6C5B-7720-D91C-47594B06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9743-D5F5-3202-C90A-ADB83BE6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89B2A-C60D-8812-C39A-C79EFE93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E0F41-F864-84AD-8D7F-FCA89DD1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03107-86BD-0AD4-510E-41484302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31E4-3DE8-0E4D-C23A-D1EA2DAE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AD36-E9B8-608A-F2C4-C572BB53B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4BE91-D8F8-C6AA-7DCE-735FDAF5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8A27C-C042-0B27-052D-349DE9DA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C8B68-A01D-6EB4-F8CD-2B78E645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733C-89F5-DEAB-7CB5-461030D5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B3321-395A-392D-90D0-1FD4C9D12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C3F3A-148F-55AC-2FDA-08C59CA30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EC0A3-4574-F60E-FD4A-D532FE46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BE9A8-348B-69A8-7830-32718625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6C5E4-6D1B-7A1A-E44F-0BE2AEEC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9DDA-AACD-4D30-4D3B-0E95BB2A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9DE2-7580-4D9F-E0D4-A61F587F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E3793-6A87-E9AB-76E4-F376D971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DABA4-D3B0-3A26-50C8-25B26C00E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F544D-C731-B8FB-F42D-A8B68A41B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AF31E-DEAC-6160-A9AB-84FBE2DD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EC21B-E31D-A41F-D890-A9EC790A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0810E-3E8D-A006-B194-00BA5B19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D967-79FD-0B38-D15D-E0961CF6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75FAE-665D-B918-4C5C-687C546B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15D1F-C9E3-52F2-BA2E-2FB1BAE0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8BD28-A835-4A2F-3380-40DBE557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0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EBE72-6B87-6D3E-1114-C4735529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1FD99-7029-1CDE-50CE-3AA27CC4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1A551-F300-EF51-4D65-329E6AB7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FCA4-08FC-4964-727A-895FB939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3F08-D64D-6B56-C87B-02B174BE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C1BF8-CA15-B6DE-29AD-3236B5AE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E2D6-5732-F1FE-4757-C5DAEEC1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618A0-63CC-4CA1-DA2D-CDB5AFB9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2BD24-1015-C801-58F8-DAB9FBC2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DBCC-9EF2-E5EB-5543-BC368C63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C1694-6567-A013-5866-4A8318F03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561-87ED-16C7-00F7-558C8F714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F855-2B38-3890-C6BC-AFD4F54E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04871-88DE-192E-4637-4ABF27BF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B083D-DAEC-D474-D33B-08A3865C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D8071-0493-BF08-DA4C-D82DD0F0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6BB32-AE73-8F46-FD19-49B2A8DF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0548-A22D-D848-A4BE-0CABBF2A6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2132F-5B2C-C844-A1FC-2C34BB144570}" type="datetimeFigureOut">
              <a:rPr lang="en-US" smtClean="0"/>
              <a:t>6/29/26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C8DD-E2FA-B6F2-EFCD-FC1407AA1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D9BF-A575-0CE9-F6B3-9B6E38AF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6F8BE5-23AD-1240-B032-2CF4AD97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0442-CC02-334F-6C9B-0A5750352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ED8F-2C97-BE75-A37A-3BEA034D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708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Fun Run Route (1 Mile) – Road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8C832-810B-66DA-0B44-60F2FDF2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33" y="978568"/>
            <a:ext cx="7577333" cy="5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D8DC-8C80-1263-F15D-45641D01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708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Fun Run Route (1 Mile) – Satellite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64A8D-BED3-6192-1DBC-3B3A952C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43"/>
          <a:stretch>
            <a:fillRect/>
          </a:stretch>
        </p:blipFill>
        <p:spPr>
          <a:xfrm>
            <a:off x="2408823" y="962526"/>
            <a:ext cx="7374354" cy="5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0C6BC-9DA9-B3B0-A829-026A5341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3F53-ABBC-278F-07CA-82C589C1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708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5K Route (3.1 Miles) – Road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D37C5-960D-576E-EB8A-E8FEBCC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966757"/>
            <a:ext cx="7571874" cy="58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F4A36-D6B4-58B6-FA85-2204784F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6577-D705-507B-6B78-3B405A73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708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5K Route (3.1 Miles) – Satellite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F6092-5440-407E-BA57-7F1AE07A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301" y="1001242"/>
            <a:ext cx="7531398" cy="5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Fun Run Route (1 Mile) – Road Map</vt:lpstr>
      <vt:lpstr>Fun Run Route (1 Mile) – Satellite</vt:lpstr>
      <vt:lpstr>5K Route (3.1 Miles) – Road Map</vt:lpstr>
      <vt:lpstr>5K Route (3.1 Miles) – Satellite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Ashton McCombs IV</dc:creator>
  <cp:lastModifiedBy>Ashton McCombs IV</cp:lastModifiedBy>
  <cp:revision>4</cp:revision>
  <dcterms:created xsi:type="dcterms:W3CDTF">2026-04-27T00:14:23Z</dcterms:created>
  <dcterms:modified xsi:type="dcterms:W3CDTF">2026-06-29T15:52:00Z</dcterms:modified>
</cp:coreProperties>
</file>